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8"/>
  </p:handoutMasterIdLst>
  <p:sldIdLst>
    <p:sldId id="262" r:id="rId2"/>
    <p:sldId id="261" r:id="rId3"/>
    <p:sldId id="259" r:id="rId4"/>
    <p:sldId id="260" r:id="rId5"/>
    <p:sldId id="257" r:id="rId6"/>
    <p:sldId id="258" r:id="rId7"/>
  </p:sldIdLst>
  <p:sldSz cx="12801600" cy="9601200" type="A3"/>
  <p:notesSz cx="6797675" cy="9926638"/>
  <p:defaultTextStyle>
    <a:defPPr>
      <a:defRPr lang="zh-HK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128" y="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3E3A-3950-440B-B144-0F44F775607F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927-BB8E-41E4-8908-93DC0E05A82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2506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altLang="zh-HK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417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817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101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639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12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3941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89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44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451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746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altLang="zh-HK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180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AE260-89AB-4DCF-B4A6-DCB28077AB83}" type="datetimeFigureOut">
              <a:rPr lang="zh-HK" altLang="en-US" smtClean="0"/>
              <a:t>13/2/2020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AF40-0B8B-4DE7-AE20-13BD467AE4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409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Template for student stories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0924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495"/>
            <a:ext cx="12801600" cy="905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9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495"/>
            <a:ext cx="12801600" cy="9052210"/>
          </a:xfrm>
        </p:spPr>
      </p:pic>
      <p:sp>
        <p:nvSpPr>
          <p:cNvPr id="11" name="Rectangle 10"/>
          <p:cNvSpPr/>
          <p:nvPr/>
        </p:nvSpPr>
        <p:spPr>
          <a:xfrm>
            <a:off x="1042737" y="7234989"/>
            <a:ext cx="5037221" cy="1155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(Student’ name)</a:t>
            </a:r>
          </a:p>
          <a:p>
            <a:r>
              <a:rPr lang="en-US" altLang="zh-HK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(Faculty </a:t>
            </a:r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participated </a:t>
            </a:r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CEDARS </a:t>
            </a:r>
            <a:r>
              <a:rPr lang="en-US" altLang="zh-HK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Programme</a:t>
            </a:r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name)</a:t>
            </a:r>
            <a:endParaRPr lang="zh-HK" altLang="en-US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984" y="1816443"/>
            <a:ext cx="6264875" cy="4856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Insert photo here</a:t>
            </a:r>
            <a:endParaRPr lang="zh-HK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7302844" y="2369127"/>
            <a:ext cx="5251622" cy="4501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Insert quote (you may copy from CEDARS website – student stories) / </a:t>
            </a:r>
          </a:p>
          <a:p>
            <a:pPr algn="ctr"/>
            <a:r>
              <a:rPr lang="en-US" altLang="zh-HK" dirty="0" err="1" smtClean="0"/>
              <a:t>programme</a:t>
            </a:r>
            <a:r>
              <a:rPr lang="en-US" altLang="zh-HK" dirty="0" smtClean="0"/>
              <a:t> name here</a:t>
            </a:r>
            <a:endParaRPr lang="zh-HK" altLang="en-US" dirty="0"/>
          </a:p>
        </p:txBody>
      </p:sp>
      <p:sp>
        <p:nvSpPr>
          <p:cNvPr id="3" name="Right Arrow 2"/>
          <p:cNvSpPr/>
          <p:nvPr/>
        </p:nvSpPr>
        <p:spPr>
          <a:xfrm>
            <a:off x="-201706" y="3644153"/>
            <a:ext cx="720690" cy="8337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Right Arrow 8"/>
          <p:cNvSpPr/>
          <p:nvPr/>
        </p:nvSpPr>
        <p:spPr>
          <a:xfrm>
            <a:off x="0" y="7556303"/>
            <a:ext cx="720690" cy="8337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Right Arrow 9"/>
          <p:cNvSpPr/>
          <p:nvPr/>
        </p:nvSpPr>
        <p:spPr>
          <a:xfrm>
            <a:off x="6841646" y="3227294"/>
            <a:ext cx="720690" cy="8337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648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Sample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2242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495"/>
            <a:ext cx="12801600" cy="9052210"/>
          </a:xfrm>
          <a:prstGeom prst="rect">
            <a:avLst/>
          </a:prstGeom>
        </p:spPr>
      </p:pic>
      <p:pic>
        <p:nvPicPr>
          <p:cNvPr id="1026" name="Picture 2" descr="https://www.cedars.hku.hk/image/cache/data/1569992156_14_photo%202-1600x12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58" y="1818182"/>
            <a:ext cx="6409606" cy="4807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042737" y="7234989"/>
            <a:ext cx="5037221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Chan Shu </a:t>
            </a:r>
            <a:r>
              <a:rPr lang="en-US" altLang="zh-HK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Hin</a:t>
            </a:r>
            <a:r>
              <a:rPr lang="en-US" altLang="zh-HK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Oscar</a:t>
            </a:r>
          </a:p>
          <a:p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Who participated in [CEDARS HOUSE] Intern with Founder </a:t>
            </a:r>
            <a:endParaRPr lang="zh-HK" altLang="en-US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15856" y="1572125"/>
            <a:ext cx="4973052" cy="5277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4000" b="1" i="1" dirty="0">
                <a:latin typeface="Cambria" panose="02040503050406030204" pitchFamily="18" charset="0"/>
                <a:ea typeface="Cambria" panose="02040503050406030204" pitchFamily="18" charset="0"/>
              </a:rPr>
              <a:t>"Oscar was thrilled, as he immediately realized how challenging and fun this </a:t>
            </a:r>
            <a:r>
              <a:rPr lang="en-US" altLang="zh-HK" sz="4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internship was </a:t>
            </a:r>
            <a:r>
              <a:rPr lang="en-US" altLang="zh-HK" sz="4000" b="1" i="1" dirty="0">
                <a:latin typeface="Cambria" panose="02040503050406030204" pitchFamily="18" charset="0"/>
                <a:ea typeface="Cambria" panose="02040503050406030204" pitchFamily="18" charset="0"/>
              </a:rPr>
              <a:t>going to be."</a:t>
            </a:r>
            <a:endParaRPr lang="zh-HK" altLang="en-US" sz="4000" dirty="0">
              <a:latin typeface="Cambria" panose="0204050305040603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0955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495"/>
            <a:ext cx="12801600" cy="905221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42737" y="7234989"/>
            <a:ext cx="5037221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Chan Ying Tung, </a:t>
            </a:r>
            <a:r>
              <a:rPr lang="en-US" altLang="zh-HK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Lily</a:t>
            </a:r>
          </a:p>
          <a:p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(Li </a:t>
            </a:r>
            <a:r>
              <a:rPr lang="en-US" altLang="zh-HK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 </a:t>
            </a:r>
            <a:r>
              <a:rPr lang="en-US" altLang="zh-HK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Shing</a:t>
            </a:r>
            <a:r>
              <a:rPr lang="en-US" altLang="zh-HK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Faculty of </a:t>
            </a:r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Medicine)</a:t>
            </a:r>
            <a:endParaRPr lang="en-US" altLang="zh-HK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HK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zh-HK" altLang="en-US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63510" y="1485628"/>
            <a:ext cx="3766241" cy="5277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Awarded in </a:t>
            </a:r>
          </a:p>
          <a:p>
            <a:pPr algn="ctr"/>
            <a:r>
              <a:rPr lang="en-US" altLang="zh-HK" sz="3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4th </a:t>
            </a:r>
            <a:r>
              <a:rPr lang="en-US" altLang="zh-HK" sz="3200" b="1" i="1" dirty="0">
                <a:latin typeface="Cambria" panose="02040503050406030204" pitchFamily="18" charset="0"/>
                <a:ea typeface="Cambria" panose="02040503050406030204" pitchFamily="18" charset="0"/>
              </a:rPr>
              <a:t>China “Internet+” College Students Innovation and Entrepreneurship Competition</a:t>
            </a:r>
            <a:endParaRPr lang="zh-HK" altLang="en-US" sz="3200" dirty="0">
              <a:latin typeface="Cambria" panose="02040503050406030204" pitchFamily="18" charset="0"/>
            </a:endParaRPr>
          </a:p>
        </p:txBody>
      </p:sp>
      <p:pic>
        <p:nvPicPr>
          <p:cNvPr id="2" name="Picture 2" descr="https://www.cedars.hku.hk/image/cache/data/1570003889_23_inside%20photo-1376x7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3" y="1881029"/>
            <a:ext cx="8430565" cy="474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40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100</Words>
  <Application>Microsoft Office PowerPoint</Application>
  <PresentationFormat>A3 Paper (297x420 mm)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Cambria</vt:lpstr>
      <vt:lpstr>Office Theme</vt:lpstr>
      <vt:lpstr>Template for student stories</vt:lpstr>
      <vt:lpstr>PowerPoint Presentation</vt:lpstr>
      <vt:lpstr>PowerPoint Presentation</vt:lpstr>
      <vt:lpstr>Sample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cedars</dc:creator>
  <cp:lastModifiedBy>Carol Yuen</cp:lastModifiedBy>
  <cp:revision>9</cp:revision>
  <cp:lastPrinted>2019-12-06T08:18:01Z</cp:lastPrinted>
  <dcterms:created xsi:type="dcterms:W3CDTF">2019-12-06T07:50:52Z</dcterms:created>
  <dcterms:modified xsi:type="dcterms:W3CDTF">2020-02-13T08:03:37Z</dcterms:modified>
</cp:coreProperties>
</file>